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604" r:id="rId3"/>
    <p:sldId id="447" r:id="rId4"/>
    <p:sldId id="605" r:id="rId6"/>
    <p:sldId id="606" r:id="rId7"/>
    <p:sldId id="607" r:id="rId8"/>
    <p:sldId id="608" r:id="rId9"/>
    <p:sldId id="609" r:id="rId10"/>
    <p:sldId id="610" r:id="rId11"/>
    <p:sldId id="611" r:id="rId12"/>
    <p:sldId id="612" r:id="rId13"/>
    <p:sldId id="642" r:id="rId14"/>
    <p:sldId id="613" r:id="rId15"/>
    <p:sldId id="614" r:id="rId16"/>
    <p:sldId id="615" r:id="rId17"/>
    <p:sldId id="616" r:id="rId18"/>
    <p:sldId id="576" r:id="rId19"/>
    <p:sldId id="577" r:id="rId20"/>
    <p:sldId id="643" r:id="rId21"/>
    <p:sldId id="578" r:id="rId22"/>
    <p:sldId id="579" r:id="rId23"/>
    <p:sldId id="580" r:id="rId24"/>
    <p:sldId id="581" r:id="rId25"/>
    <p:sldId id="617" r:id="rId26"/>
    <p:sldId id="582" r:id="rId27"/>
    <p:sldId id="583" r:id="rId28"/>
    <p:sldId id="644" r:id="rId29"/>
    <p:sldId id="584" r:id="rId30"/>
    <p:sldId id="585" r:id="rId31"/>
    <p:sldId id="586" r:id="rId32"/>
    <p:sldId id="587" r:id="rId33"/>
    <p:sldId id="588" r:id="rId34"/>
    <p:sldId id="589" r:id="rId35"/>
    <p:sldId id="645" r:id="rId36"/>
    <p:sldId id="590" r:id="rId37"/>
    <p:sldId id="591" r:id="rId38"/>
    <p:sldId id="592" r:id="rId39"/>
    <p:sldId id="593" r:id="rId40"/>
    <p:sldId id="594" r:id="rId41"/>
    <p:sldId id="595" r:id="rId42"/>
    <p:sldId id="596" r:id="rId43"/>
    <p:sldId id="597" r:id="rId44"/>
    <p:sldId id="598" r:id="rId45"/>
    <p:sldId id="646" r:id="rId46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94.xml"/><Relationship Id="rId5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11.png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2" Type="http://schemas.openxmlformats.org/officeDocument/2006/relationships/image" Target="../media/image12.png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image" Target="../media/image13.png"/><Relationship Id="rId1" Type="http://schemas.openxmlformats.org/officeDocument/2006/relationships/tags" Target="../tags/tag3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4.xml"/><Relationship Id="rId2" Type="http://schemas.openxmlformats.org/officeDocument/2006/relationships/image" Target="../media/image14.png"/><Relationship Id="rId1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15.png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../media/image17.png"/><Relationship Id="rId3" Type="http://schemas.openxmlformats.org/officeDocument/2006/relationships/tags" Target="../tags/tag39.xml"/><Relationship Id="rId2" Type="http://schemas.openxmlformats.org/officeDocument/2006/relationships/image" Target="../media/image16.png"/><Relationship Id="rId1" Type="http://schemas.openxmlformats.org/officeDocument/2006/relationships/tags" Target="../tags/tag3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4.xml"/><Relationship Id="rId2" Type="http://schemas.openxmlformats.org/officeDocument/2006/relationships/image" Target="../media/image18.png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6.xml"/><Relationship Id="rId2" Type="http://schemas.openxmlformats.org/officeDocument/2006/relationships/image" Target="../media/image19.png"/><Relationship Id="rId1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tags" Target="../tags/tag4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4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49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1.xml"/><Relationship Id="rId2" Type="http://schemas.openxmlformats.org/officeDocument/2006/relationships/image" Target="../media/image23.png"/><Relationship Id="rId1" Type="http://schemas.openxmlformats.org/officeDocument/2006/relationships/tags" Target="../tags/tag50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24.png"/><Relationship Id="rId1" Type="http://schemas.openxmlformats.org/officeDocument/2006/relationships/tags" Target="../tags/tag5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2" Type="http://schemas.openxmlformats.org/officeDocument/2006/relationships/image" Target="../media/image25.png"/><Relationship Id="rId1" Type="http://schemas.openxmlformats.org/officeDocument/2006/relationships/tags" Target="../tags/tag5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9.xml"/><Relationship Id="rId2" Type="http://schemas.openxmlformats.org/officeDocument/2006/relationships/image" Target="../media/image26.png"/><Relationship Id="rId1" Type="http://schemas.openxmlformats.org/officeDocument/2006/relationships/tags" Target="../tags/tag58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1.xml"/><Relationship Id="rId2" Type="http://schemas.openxmlformats.org/officeDocument/2006/relationships/image" Target="../media/image27.png"/><Relationship Id="rId1" Type="http://schemas.openxmlformats.org/officeDocument/2006/relationships/tags" Target="../tags/tag6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tags" Target="../tags/tag6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63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64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image" Target="../media/image31.png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4.png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32.png"/><Relationship Id="rId1" Type="http://schemas.openxmlformats.org/officeDocument/2006/relationships/tags" Target="../tags/tag67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2.xml"/><Relationship Id="rId4" Type="http://schemas.openxmlformats.org/officeDocument/2006/relationships/image" Target="../media/image34.png"/><Relationship Id="rId3" Type="http://schemas.openxmlformats.org/officeDocument/2006/relationships/tags" Target="../tags/tag71.xml"/><Relationship Id="rId2" Type="http://schemas.openxmlformats.org/officeDocument/2006/relationships/image" Target="../media/image33.png"/><Relationship Id="rId1" Type="http://schemas.openxmlformats.org/officeDocument/2006/relationships/tags" Target="../tags/tag70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4.xml"/><Relationship Id="rId2" Type="http://schemas.openxmlformats.org/officeDocument/2006/relationships/image" Target="../media/image35.png"/><Relationship Id="rId1" Type="http://schemas.openxmlformats.org/officeDocument/2006/relationships/tags" Target="../tags/tag7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tags" Target="../tags/tag75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tags" Target="../tags/tag76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tags" Target="../tags/tag78.xml"/><Relationship Id="rId2" Type="http://schemas.openxmlformats.org/officeDocument/2006/relationships/image" Target="../media/image38.png"/><Relationship Id="rId1" Type="http://schemas.openxmlformats.org/officeDocument/2006/relationships/tags" Target="../tags/tag7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tags" Target="../tags/tag79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tags" Target="../tags/tag80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2" Type="http://schemas.openxmlformats.org/officeDocument/2006/relationships/image" Target="../media/image42.png"/><Relationship Id="rId1" Type="http://schemas.openxmlformats.org/officeDocument/2006/relationships/tags" Target="../tags/tag81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image" Target="../media/image43.png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5.png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8.xml"/><Relationship Id="rId3" Type="http://schemas.openxmlformats.org/officeDocument/2006/relationships/image" Target="../media/image44.png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0.xml"/><Relationship Id="rId2" Type="http://schemas.openxmlformats.org/officeDocument/2006/relationships/image" Target="../media/image45.png"/><Relationship Id="rId1" Type="http://schemas.openxmlformats.org/officeDocument/2006/relationships/tags" Target="../tags/tag89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2.xml"/><Relationship Id="rId2" Type="http://schemas.openxmlformats.org/officeDocument/2006/relationships/image" Target="../media/image46.png"/><Relationship Id="rId1" Type="http://schemas.openxmlformats.org/officeDocument/2006/relationships/tags" Target="../tags/tag9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tags" Target="../tags/tag9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8.png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9.png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0.png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57070" y="2204720"/>
            <a:ext cx="8277225" cy="24479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359785" y="4004945"/>
            <a:ext cx="4696460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6025" y="1280795"/>
            <a:ext cx="72199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6025" y="1280795"/>
            <a:ext cx="7219950" cy="42957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716530" y="1434465"/>
            <a:ext cx="6592570" cy="3920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1090295"/>
            <a:ext cx="8496300" cy="46767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66975" y="1461770"/>
            <a:ext cx="7258050" cy="42297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2725" y="804545"/>
            <a:ext cx="6686550" cy="52482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3845" y="895350"/>
            <a:ext cx="6543675" cy="50673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442335" y="5064760"/>
            <a:ext cx="5664835" cy="897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9135" y="1297305"/>
            <a:ext cx="65087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4150" y="1189355"/>
            <a:ext cx="63912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50870" y="3075305"/>
            <a:ext cx="6038850" cy="24003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683635" y="4135120"/>
            <a:ext cx="5643880" cy="1225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78555" y="2069465"/>
            <a:ext cx="568388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3420" y="549275"/>
            <a:ext cx="5724525" cy="52197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75685" y="4300220"/>
            <a:ext cx="4733925" cy="1381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/>
        </p:nvSpPr>
        <p:spPr>
          <a:xfrm>
            <a:off x="7536180" y="836930"/>
            <a:ext cx="450850" cy="48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9095" y="990600"/>
            <a:ext cx="6353175" cy="48768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296285" y="2421255"/>
            <a:ext cx="5701665" cy="3357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4175" y="1052195"/>
            <a:ext cx="6343650" cy="47529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7620" y="1390650"/>
            <a:ext cx="709612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2132965"/>
            <a:ext cx="7275195" cy="191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00300" y="1285875"/>
            <a:ext cx="73914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8030" y="692785"/>
            <a:ext cx="5667375" cy="52006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935730" y="4509135"/>
            <a:ext cx="4865370" cy="1372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/>
        </p:nvSpPr>
        <p:spPr>
          <a:xfrm>
            <a:off x="8112125" y="1125220"/>
            <a:ext cx="450850" cy="48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2845" y="1905000"/>
            <a:ext cx="730567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2845" y="1905000"/>
            <a:ext cx="7305675" cy="304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482340" y="2788285"/>
            <a:ext cx="5999480" cy="546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143885" y="3942715"/>
            <a:ext cx="6316345" cy="86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99920" y="1590675"/>
            <a:ext cx="8391525" cy="36766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9192260" y="2132965"/>
            <a:ext cx="450850" cy="48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43225" y="809625"/>
            <a:ext cx="6305550" cy="52387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308350" y="4338320"/>
            <a:ext cx="5514975" cy="1633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19325" y="1457325"/>
            <a:ext cx="7753350" cy="39433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783840" y="3211195"/>
            <a:ext cx="6741795" cy="207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9970" y="956945"/>
            <a:ext cx="7591425" cy="49434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8925" y="790575"/>
            <a:ext cx="653415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830" y="476885"/>
            <a:ext cx="501015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33320" y="1328420"/>
            <a:ext cx="7324725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9975" y="1917065"/>
            <a:ext cx="741680" cy="52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071495" y="4509135"/>
            <a:ext cx="6588125" cy="105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09495" y="795020"/>
            <a:ext cx="7572375" cy="52673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52370" y="1304925"/>
            <a:ext cx="7286625" cy="424815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321050" y="2421255"/>
            <a:ext cx="6588125" cy="932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31540" y="4437380"/>
            <a:ext cx="6588125" cy="105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549275"/>
            <a:ext cx="60864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885" y="4437380"/>
            <a:ext cx="5943600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21320" y="981075"/>
            <a:ext cx="504825" cy="459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359785" y="5445125"/>
            <a:ext cx="5546725" cy="421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28695" y="613410"/>
            <a:ext cx="5133975" cy="524446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331210" y="1269365"/>
            <a:ext cx="5575300" cy="449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9900" y="402590"/>
            <a:ext cx="6856730" cy="56743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8925" y="1847850"/>
            <a:ext cx="653415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9570" y="692785"/>
            <a:ext cx="63722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04795" y="2132965"/>
            <a:ext cx="64770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4720" y="1280795"/>
            <a:ext cx="7781925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04770" y="1000125"/>
            <a:ext cx="698182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1750" y="1000125"/>
            <a:ext cx="704850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315" y="2493010"/>
            <a:ext cx="504825" cy="459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252470" y="4975225"/>
            <a:ext cx="6194425" cy="891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38375" y="1052195"/>
            <a:ext cx="7715250" cy="475297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460115" y="3178810"/>
            <a:ext cx="6264910" cy="951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08985" y="4768215"/>
            <a:ext cx="6464300" cy="949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2700" y="1038225"/>
            <a:ext cx="7086600" cy="478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28380" y="3239135"/>
            <a:ext cx="46926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9264015" y="2853055"/>
            <a:ext cx="504825" cy="459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04670" y="1156970"/>
            <a:ext cx="8582025" cy="45434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9192260" y="2925445"/>
            <a:ext cx="504825" cy="459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71675" y="1004570"/>
            <a:ext cx="8248650" cy="48482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495550" y="4797425"/>
            <a:ext cx="7585710" cy="1120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1350" y="540385"/>
            <a:ext cx="6206490" cy="55067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155315" y="2165350"/>
            <a:ext cx="6644640" cy="3814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0565" y="523875"/>
            <a:ext cx="6028690" cy="55010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4705" y="1043305"/>
            <a:ext cx="8022590" cy="477139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649220" y="4673600"/>
            <a:ext cx="7178675" cy="1141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76170" y="966470"/>
            <a:ext cx="7439025" cy="49244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468370" y="2647950"/>
            <a:ext cx="6116955" cy="1462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540125" y="4700905"/>
            <a:ext cx="6119495" cy="984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62200" y="1004570"/>
            <a:ext cx="7467600" cy="484822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575675" y="1741805"/>
            <a:ext cx="511810" cy="5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28545" y="1047750"/>
            <a:ext cx="7534275" cy="47625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500630" y="4779010"/>
            <a:ext cx="6607175" cy="1030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4720" y="804545"/>
            <a:ext cx="7781925" cy="52482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818130" y="2582545"/>
            <a:ext cx="6490970" cy="3398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  <p:tag name="KSO_WM_UNIT_PLACING_PICTURE_USER_VIEWPORT" val="{&quot;height&quot;:2355,&quot;width&quot;:8955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commondata" val="eyJoZGlkIjoiYjBlNzdiN2MxYmZlMzA5MjgwYTQyMDI4MjkxMmFjNjcifQ=="/>
  <p:tag name="KSO_WPP_MARK_KEY" val="5c15a30f-b642-41d2-b446-fd49e31ce347"/>
  <p:tag name="COMMONDATA" val="eyJoZGlkIjoiN2Q3Y2E5ZjBkNTI2NmYyODg3NzgwODBhNmIxYjQxYTY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78</Words>
  <Application>WPS 演示</Application>
  <PresentationFormat>宽屏</PresentationFormat>
  <Paragraphs>52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270</cp:revision>
  <dcterms:created xsi:type="dcterms:W3CDTF">2016-07-05T04:43:00Z</dcterms:created>
  <dcterms:modified xsi:type="dcterms:W3CDTF">2024-07-10T07:55:32Z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